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16d65f9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16d65f9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16d65f9f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16d65f9f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16d65f9f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16d65f9f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16d65f9f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16d65f9f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216d65f9f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216d65f9f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16d65f9f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16d65f9f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16d65f9f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16d65f9f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16d65f9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16d65f9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16d65f9f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16d65f9f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16d65f9f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16d65f9f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216d65f9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216d65f9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kisvakond és a tél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Készítette: Bujnóczki András, J55QM5</a:t>
            </a:r>
            <a:endParaRPr/>
          </a:p>
        </p:txBody>
      </p:sp>
      <p:pic>
        <p:nvPicPr>
          <p:cNvPr id="2" name="A kis vakond és a tél">
            <a:hlinkClick r:id="" action="ppaction://media"/>
            <a:extLst>
              <a:ext uri="{FF2B5EF4-FFF2-40B4-BE49-F238E27FC236}">
                <a16:creationId xmlns:a16="http://schemas.microsoft.com/office/drawing/2014/main" id="{C605F0FB-28FF-409D-BC03-538785FC4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Diavetítés a képernyőre (16:9 oldalarány)</PresentationFormat>
  <Paragraphs>2</Paragraphs>
  <Slides>12</Slides>
  <Notes>12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A kisvakond és a tél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kisvakond és a tél</dc:title>
  <cp:lastModifiedBy>lal</cp:lastModifiedBy>
  <cp:revision>1</cp:revision>
  <dcterms:modified xsi:type="dcterms:W3CDTF">2024-12-20T20:53:02Z</dcterms:modified>
</cp:coreProperties>
</file>